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7" d="100"/>
          <a:sy n="107" d="100"/>
        </p:scale>
        <p:origin x="6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54D5A6C-93EC-44CC-88BF-2E933686C7DE}"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590E3-0B0D-495E-8971-C98DF66F0277}" type="slidenum">
              <a:rPr lang="en-US" smtClean="0"/>
              <a:t>‹#›</a:t>
            </a:fld>
            <a:endParaRPr lang="en-US"/>
          </a:p>
        </p:txBody>
      </p:sp>
    </p:spTree>
    <p:extLst>
      <p:ext uri="{BB962C8B-B14F-4D97-AF65-F5344CB8AC3E}">
        <p14:creationId xmlns:p14="http://schemas.microsoft.com/office/powerpoint/2010/main" val="2231297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4D5A6C-93EC-44CC-88BF-2E933686C7DE}"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590E3-0B0D-495E-8971-C98DF66F0277}" type="slidenum">
              <a:rPr lang="en-US" smtClean="0"/>
              <a:t>‹#›</a:t>
            </a:fld>
            <a:endParaRPr lang="en-US"/>
          </a:p>
        </p:txBody>
      </p:sp>
    </p:spTree>
    <p:extLst>
      <p:ext uri="{BB962C8B-B14F-4D97-AF65-F5344CB8AC3E}">
        <p14:creationId xmlns:p14="http://schemas.microsoft.com/office/powerpoint/2010/main" val="566612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4D5A6C-93EC-44CC-88BF-2E933686C7DE}"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590E3-0B0D-495E-8971-C98DF66F0277}" type="slidenum">
              <a:rPr lang="en-US" smtClean="0"/>
              <a:t>‹#›</a:t>
            </a:fld>
            <a:endParaRPr lang="en-US"/>
          </a:p>
        </p:txBody>
      </p:sp>
    </p:spTree>
    <p:extLst>
      <p:ext uri="{BB962C8B-B14F-4D97-AF65-F5344CB8AC3E}">
        <p14:creationId xmlns:p14="http://schemas.microsoft.com/office/powerpoint/2010/main" val="3679009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4D5A6C-93EC-44CC-88BF-2E933686C7DE}"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590E3-0B0D-495E-8971-C98DF66F0277}" type="slidenum">
              <a:rPr lang="en-US" smtClean="0"/>
              <a:t>‹#›</a:t>
            </a:fld>
            <a:endParaRPr lang="en-US"/>
          </a:p>
        </p:txBody>
      </p:sp>
    </p:spTree>
    <p:extLst>
      <p:ext uri="{BB962C8B-B14F-4D97-AF65-F5344CB8AC3E}">
        <p14:creationId xmlns:p14="http://schemas.microsoft.com/office/powerpoint/2010/main" val="1582768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4D5A6C-93EC-44CC-88BF-2E933686C7DE}"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590E3-0B0D-495E-8971-C98DF66F0277}" type="slidenum">
              <a:rPr lang="en-US" smtClean="0"/>
              <a:t>‹#›</a:t>
            </a:fld>
            <a:endParaRPr lang="en-US"/>
          </a:p>
        </p:txBody>
      </p:sp>
    </p:spTree>
    <p:extLst>
      <p:ext uri="{BB962C8B-B14F-4D97-AF65-F5344CB8AC3E}">
        <p14:creationId xmlns:p14="http://schemas.microsoft.com/office/powerpoint/2010/main" val="25514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4D5A6C-93EC-44CC-88BF-2E933686C7DE}"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590E3-0B0D-495E-8971-C98DF66F0277}" type="slidenum">
              <a:rPr lang="en-US" smtClean="0"/>
              <a:t>‹#›</a:t>
            </a:fld>
            <a:endParaRPr lang="en-US"/>
          </a:p>
        </p:txBody>
      </p:sp>
    </p:spTree>
    <p:extLst>
      <p:ext uri="{BB962C8B-B14F-4D97-AF65-F5344CB8AC3E}">
        <p14:creationId xmlns:p14="http://schemas.microsoft.com/office/powerpoint/2010/main" val="1266279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4D5A6C-93EC-44CC-88BF-2E933686C7DE}" type="datetimeFigureOut">
              <a:rPr lang="en-US" smtClean="0"/>
              <a:t>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9590E3-0B0D-495E-8971-C98DF66F0277}" type="slidenum">
              <a:rPr lang="en-US" smtClean="0"/>
              <a:t>‹#›</a:t>
            </a:fld>
            <a:endParaRPr lang="en-US"/>
          </a:p>
        </p:txBody>
      </p:sp>
    </p:spTree>
    <p:extLst>
      <p:ext uri="{BB962C8B-B14F-4D97-AF65-F5344CB8AC3E}">
        <p14:creationId xmlns:p14="http://schemas.microsoft.com/office/powerpoint/2010/main" val="4247924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4D5A6C-93EC-44CC-88BF-2E933686C7DE}" type="datetimeFigureOut">
              <a:rPr lang="en-US" smtClean="0"/>
              <a:t>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9590E3-0B0D-495E-8971-C98DF66F0277}" type="slidenum">
              <a:rPr lang="en-US" smtClean="0"/>
              <a:t>‹#›</a:t>
            </a:fld>
            <a:endParaRPr lang="en-US"/>
          </a:p>
        </p:txBody>
      </p:sp>
    </p:spTree>
    <p:extLst>
      <p:ext uri="{BB962C8B-B14F-4D97-AF65-F5344CB8AC3E}">
        <p14:creationId xmlns:p14="http://schemas.microsoft.com/office/powerpoint/2010/main" val="2142193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4D5A6C-93EC-44CC-88BF-2E933686C7DE}" type="datetimeFigureOut">
              <a:rPr lang="en-US" smtClean="0"/>
              <a:t>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9590E3-0B0D-495E-8971-C98DF66F0277}" type="slidenum">
              <a:rPr lang="en-US" smtClean="0"/>
              <a:t>‹#›</a:t>
            </a:fld>
            <a:endParaRPr lang="en-US"/>
          </a:p>
        </p:txBody>
      </p:sp>
    </p:spTree>
    <p:extLst>
      <p:ext uri="{BB962C8B-B14F-4D97-AF65-F5344CB8AC3E}">
        <p14:creationId xmlns:p14="http://schemas.microsoft.com/office/powerpoint/2010/main" val="968619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4D5A6C-93EC-44CC-88BF-2E933686C7DE}"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590E3-0B0D-495E-8971-C98DF66F0277}" type="slidenum">
              <a:rPr lang="en-US" smtClean="0"/>
              <a:t>‹#›</a:t>
            </a:fld>
            <a:endParaRPr lang="en-US"/>
          </a:p>
        </p:txBody>
      </p:sp>
    </p:spTree>
    <p:extLst>
      <p:ext uri="{BB962C8B-B14F-4D97-AF65-F5344CB8AC3E}">
        <p14:creationId xmlns:p14="http://schemas.microsoft.com/office/powerpoint/2010/main" val="3982215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4D5A6C-93EC-44CC-88BF-2E933686C7DE}"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590E3-0B0D-495E-8971-C98DF66F0277}" type="slidenum">
              <a:rPr lang="en-US" smtClean="0"/>
              <a:t>‹#›</a:t>
            </a:fld>
            <a:endParaRPr lang="en-US"/>
          </a:p>
        </p:txBody>
      </p:sp>
    </p:spTree>
    <p:extLst>
      <p:ext uri="{BB962C8B-B14F-4D97-AF65-F5344CB8AC3E}">
        <p14:creationId xmlns:p14="http://schemas.microsoft.com/office/powerpoint/2010/main" val="2575734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4D5A6C-93EC-44CC-88BF-2E933686C7DE}" type="datetimeFigureOut">
              <a:rPr lang="en-US" smtClean="0"/>
              <a:t>1/5/2025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9590E3-0B0D-495E-8971-C98DF66F0277}" type="slidenum">
              <a:rPr lang="en-US" smtClean="0"/>
              <a:t>‹#›</a:t>
            </a:fld>
            <a:endParaRPr lang="en-US"/>
          </a:p>
        </p:txBody>
      </p:sp>
    </p:spTree>
    <p:extLst>
      <p:ext uri="{BB962C8B-B14F-4D97-AF65-F5344CB8AC3E}">
        <p14:creationId xmlns:p14="http://schemas.microsoft.com/office/powerpoint/2010/main" val="2284312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96739"/>
            <a:ext cx="9144000" cy="1604361"/>
          </a:xfrm>
        </p:spPr>
        <p:txBody>
          <a:bodyPr>
            <a:noAutofit/>
          </a:bodyPr>
          <a:lstStyle/>
          <a:p>
            <a:r>
              <a:rPr lang="en-US" sz="4400" b="1" dirty="0"/>
              <a:t>HOW DO I SPUR </a:t>
            </a:r>
            <a:r>
              <a:rPr lang="en-US" sz="4400" b="1" u="sng" dirty="0"/>
              <a:t>MYSELF</a:t>
            </a:r>
            <a:r>
              <a:rPr lang="en-US" sz="4400" b="1" dirty="0"/>
              <a:t> ON FOR JESUS?</a:t>
            </a:r>
            <a:br>
              <a:rPr lang="en-US" sz="4400" dirty="0"/>
            </a:br>
            <a:r>
              <a:rPr lang="en-US" sz="4400" b="1" dirty="0"/>
              <a:t>HOW DO I SPUR </a:t>
            </a:r>
            <a:r>
              <a:rPr lang="en-US" sz="4400" b="1" u="sng" dirty="0"/>
              <a:t>OTHERS</a:t>
            </a:r>
            <a:r>
              <a:rPr lang="en-US" sz="4400" b="1" dirty="0"/>
              <a:t> ON FOR JESUS?</a:t>
            </a:r>
            <a:br>
              <a:rPr lang="en-US" sz="4400" b="1" dirty="0"/>
            </a:br>
            <a:br>
              <a:rPr lang="en-US" sz="4400" b="1" dirty="0"/>
            </a:br>
            <a:r>
              <a:rPr lang="zh-TW" altLang="en-US" sz="4800" dirty="0"/>
              <a:t>如何激勵</a:t>
            </a:r>
            <a:r>
              <a:rPr lang="zh-TW" altLang="en-US" sz="4800" u="sng" dirty="0"/>
              <a:t>自己</a:t>
            </a:r>
            <a:r>
              <a:rPr lang="zh-TW" altLang="en-US" sz="4800" dirty="0"/>
              <a:t>為耶穌努力？</a:t>
            </a:r>
            <a:br>
              <a:rPr lang="zh-TW" altLang="en-US" sz="4800" dirty="0"/>
            </a:br>
            <a:r>
              <a:rPr lang="zh-TW" altLang="en-US" sz="4800" dirty="0"/>
              <a:t>如何激勵</a:t>
            </a:r>
            <a:r>
              <a:rPr lang="zh-TW" altLang="en-US" sz="4800" u="sng" dirty="0"/>
              <a:t>他人</a:t>
            </a:r>
            <a:r>
              <a:rPr lang="zh-TW" altLang="en-US" sz="4800" dirty="0"/>
              <a:t>為耶穌努力？</a:t>
            </a:r>
            <a:endParaRPr lang="en-US" sz="4800" dirty="0"/>
          </a:p>
        </p:txBody>
      </p:sp>
      <p:sp>
        <p:nvSpPr>
          <p:cNvPr id="3" name="Subtitle 2"/>
          <p:cNvSpPr>
            <a:spLocks noGrp="1"/>
          </p:cNvSpPr>
          <p:nvPr>
            <p:ph type="subTitle" idx="1"/>
          </p:nvPr>
        </p:nvSpPr>
        <p:spPr>
          <a:xfrm>
            <a:off x="1524000" y="4410634"/>
            <a:ext cx="9144000" cy="1138519"/>
          </a:xfrm>
        </p:spPr>
        <p:txBody>
          <a:bodyPr>
            <a:normAutofit fontScale="92500" lnSpcReduction="10000"/>
          </a:bodyPr>
          <a:lstStyle/>
          <a:p>
            <a:r>
              <a:rPr lang="en-US" sz="4000" b="1" dirty="0"/>
              <a:t>Hebrews 10:24- 25</a:t>
            </a:r>
            <a:r>
              <a:rPr lang="en-US" sz="4000" b="1" i="1" dirty="0"/>
              <a:t> </a:t>
            </a:r>
          </a:p>
          <a:p>
            <a:r>
              <a:rPr lang="zh-CN" altLang="en-US" sz="4100" dirty="0"/>
              <a:t>希伯來書 </a:t>
            </a:r>
            <a:r>
              <a:rPr lang="en-US" altLang="zh-CN" sz="4100" dirty="0"/>
              <a:t>10:24-25</a:t>
            </a:r>
            <a:endParaRPr lang="en-US" sz="4100" dirty="0"/>
          </a:p>
        </p:txBody>
      </p:sp>
    </p:spTree>
    <p:custDataLst>
      <p:tags r:id="rId1"/>
    </p:custDataLst>
    <p:extLst>
      <p:ext uri="{BB962C8B-B14F-4D97-AF65-F5344CB8AC3E}">
        <p14:creationId xmlns:p14="http://schemas.microsoft.com/office/powerpoint/2010/main" val="3472940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37751"/>
            <a:ext cx="5181600" cy="5839212"/>
          </a:xfrm>
        </p:spPr>
        <p:txBody>
          <a:bodyPr>
            <a:normAutofit lnSpcReduction="10000"/>
          </a:bodyPr>
          <a:lstStyle/>
          <a:p>
            <a:pPr marL="0" indent="0">
              <a:buNone/>
            </a:pPr>
            <a:endParaRPr lang="en-US" dirty="0"/>
          </a:p>
          <a:p>
            <a:pPr marL="0" indent="0">
              <a:buNone/>
            </a:pPr>
            <a:r>
              <a:rPr lang="en-US" sz="3600" b="1" dirty="0"/>
              <a:t>Hebrews 10:24- 25</a:t>
            </a:r>
            <a:r>
              <a:rPr lang="en-US" sz="3600" b="1" i="1" dirty="0"/>
              <a:t> 24 And let us consider how we may spur one another on toward love and good deeds, 25 not giving up meeting together, as some are in the habit of doing, but encouraging one another—and all the more as you see the Day approaching.</a:t>
            </a:r>
            <a:endParaRPr lang="en-US" sz="3600" dirty="0"/>
          </a:p>
        </p:txBody>
      </p:sp>
      <p:sp>
        <p:nvSpPr>
          <p:cNvPr id="4" name="Content Placeholder 3"/>
          <p:cNvSpPr>
            <a:spLocks noGrp="1"/>
          </p:cNvSpPr>
          <p:nvPr>
            <p:ph sz="half" idx="2"/>
          </p:nvPr>
        </p:nvSpPr>
        <p:spPr>
          <a:xfrm>
            <a:off x="6172200" y="735105"/>
            <a:ext cx="5181600" cy="5441857"/>
          </a:xfrm>
        </p:spPr>
        <p:txBody>
          <a:bodyPr>
            <a:normAutofit lnSpcReduction="10000"/>
          </a:bodyPr>
          <a:lstStyle/>
          <a:p>
            <a:pPr marL="0" indent="0">
              <a:lnSpc>
                <a:spcPct val="110000"/>
              </a:lnSpc>
              <a:buNone/>
            </a:pPr>
            <a:r>
              <a:rPr lang="zh-TW" altLang="en-US" sz="3600" b="1" dirty="0"/>
              <a:t>希伯來書 </a:t>
            </a:r>
            <a:r>
              <a:rPr lang="en-US" altLang="zh-TW" sz="3600" b="1" dirty="0"/>
              <a:t>10:24-25</a:t>
            </a:r>
          </a:p>
          <a:p>
            <a:pPr marL="0" indent="0">
              <a:lnSpc>
                <a:spcPct val="110000"/>
              </a:lnSpc>
              <a:buNone/>
            </a:pPr>
            <a:r>
              <a:rPr lang="en-US" altLang="zh-TW" sz="3600" b="1" dirty="0"/>
              <a:t>24</a:t>
            </a:r>
            <a:r>
              <a:rPr lang="zh-TW" altLang="en-US" sz="3600" dirty="0"/>
              <a:t> 又要彼此相顧，激發愛心，勉勵行善。</a:t>
            </a:r>
            <a:br>
              <a:rPr lang="zh-TW" altLang="en-US" sz="3600" dirty="0"/>
            </a:br>
            <a:r>
              <a:rPr lang="en-US" altLang="zh-TW" sz="3600" b="1" dirty="0"/>
              <a:t>25</a:t>
            </a:r>
            <a:r>
              <a:rPr lang="zh-TW" altLang="en-US" sz="3600" dirty="0"/>
              <a:t> 你們不可停止聚會，好像那些停止慣了的人，倒要彼此勸勉，既知道那日子臨近，就更當如此。</a:t>
            </a:r>
            <a:endParaRPr lang="en-US" sz="3600" dirty="0"/>
          </a:p>
        </p:txBody>
      </p:sp>
    </p:spTree>
    <p:custDataLst>
      <p:tags r:id="rId1"/>
    </p:custDataLst>
    <p:extLst>
      <p:ext uri="{BB962C8B-B14F-4D97-AF65-F5344CB8AC3E}">
        <p14:creationId xmlns:p14="http://schemas.microsoft.com/office/powerpoint/2010/main" val="3797503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54227"/>
            <a:ext cx="5181600" cy="5822736"/>
          </a:xfrm>
        </p:spPr>
        <p:txBody>
          <a:bodyPr>
            <a:normAutofit/>
          </a:bodyPr>
          <a:lstStyle/>
          <a:p>
            <a:pPr marL="0" indent="0">
              <a:buNone/>
            </a:pPr>
            <a:r>
              <a:rPr lang="en-US" b="1" u="sng" dirty="0"/>
              <a:t>YOU NEED TO KNOW YOUR MENTALITY</a:t>
            </a:r>
            <a:endParaRPr lang="en-US" dirty="0"/>
          </a:p>
          <a:p>
            <a:pPr marL="0" indent="0">
              <a:buNone/>
            </a:pPr>
            <a:r>
              <a:rPr lang="en-US" b="1" dirty="0"/>
              <a:t>Why You are Not Sharp and Don’t Sharpen Others.</a:t>
            </a:r>
            <a:endParaRPr lang="en-US" dirty="0"/>
          </a:p>
          <a:p>
            <a:r>
              <a:rPr lang="en-US" b="1" dirty="0"/>
              <a:t> I don’t want to sharpen myself </a:t>
            </a:r>
            <a:r>
              <a:rPr lang="en-US" dirty="0"/>
              <a:t>  </a:t>
            </a:r>
          </a:p>
          <a:p>
            <a:r>
              <a:rPr lang="en-US" b="1" dirty="0"/>
              <a:t>I don’t want to Sacrifice Myself </a:t>
            </a:r>
            <a:endParaRPr lang="en-US" dirty="0"/>
          </a:p>
          <a:p>
            <a:r>
              <a:rPr lang="en-US" b="1" dirty="0"/>
              <a:t>I don’t want to be accountable to others.</a:t>
            </a:r>
            <a:endParaRPr lang="en-US" dirty="0"/>
          </a:p>
          <a:p>
            <a:r>
              <a:rPr lang="en-US" b="1" dirty="0"/>
              <a:t>I don’t want to be Teachable - I’m Prideful</a:t>
            </a:r>
          </a:p>
          <a:p>
            <a:r>
              <a:rPr lang="en-US" b="1" dirty="0"/>
              <a:t>I don’t want Jesus as My Lord.</a:t>
            </a:r>
            <a:endParaRPr lang="en-US" dirty="0"/>
          </a:p>
          <a:p>
            <a:endParaRPr lang="en-US" dirty="0"/>
          </a:p>
        </p:txBody>
      </p:sp>
      <p:sp>
        <p:nvSpPr>
          <p:cNvPr id="4" name="Content Placeholder 3"/>
          <p:cNvSpPr>
            <a:spLocks noGrp="1"/>
          </p:cNvSpPr>
          <p:nvPr>
            <p:ph sz="half" idx="2"/>
          </p:nvPr>
        </p:nvSpPr>
        <p:spPr>
          <a:xfrm>
            <a:off x="6172200" y="354227"/>
            <a:ext cx="5181600" cy="5822736"/>
          </a:xfrm>
        </p:spPr>
        <p:txBody>
          <a:bodyPr>
            <a:normAutofit/>
          </a:bodyPr>
          <a:lstStyle/>
          <a:p>
            <a:pPr marL="0" indent="0">
              <a:lnSpc>
                <a:spcPct val="100000"/>
              </a:lnSpc>
              <a:buNone/>
            </a:pPr>
            <a:r>
              <a:rPr lang="zh-TW" altLang="en-US" sz="3600" b="1" u="sng" dirty="0"/>
              <a:t>你需要了解你的心態</a:t>
            </a:r>
            <a:endParaRPr lang="en-US" altLang="zh-TW" sz="3600" b="1" u="sng" dirty="0"/>
          </a:p>
          <a:p>
            <a:pPr marL="0" indent="0">
              <a:lnSpc>
                <a:spcPct val="100000"/>
              </a:lnSpc>
              <a:buNone/>
            </a:pPr>
            <a:r>
              <a:rPr lang="zh-TW" altLang="en-US" sz="3200" dirty="0"/>
              <a:t>為什麼你不敏銳，也無法使他人變得更敏銳。</a:t>
            </a:r>
            <a:endParaRPr lang="en-US" altLang="zh-TW" sz="3200" dirty="0"/>
          </a:p>
          <a:p>
            <a:pPr>
              <a:lnSpc>
                <a:spcPct val="100000"/>
              </a:lnSpc>
            </a:pPr>
            <a:r>
              <a:rPr lang="zh-TW" altLang="en-US" sz="3200" dirty="0"/>
              <a:t>我不想磨煉自己</a:t>
            </a:r>
            <a:endParaRPr lang="en-US" altLang="zh-TW" sz="3200" dirty="0"/>
          </a:p>
          <a:p>
            <a:pPr>
              <a:lnSpc>
                <a:spcPct val="100000"/>
              </a:lnSpc>
            </a:pPr>
            <a:r>
              <a:rPr lang="zh-TW" altLang="en-US" sz="3200" dirty="0"/>
              <a:t>我不想犧牲自己</a:t>
            </a:r>
            <a:endParaRPr lang="en-US" altLang="zh-TW" sz="3200" dirty="0"/>
          </a:p>
          <a:p>
            <a:pPr>
              <a:lnSpc>
                <a:spcPct val="100000"/>
              </a:lnSpc>
            </a:pPr>
            <a:r>
              <a:rPr lang="zh-TW" altLang="en-US" sz="3200" dirty="0"/>
              <a:t> 我不想對他人負責。 </a:t>
            </a:r>
            <a:endParaRPr lang="en-US" altLang="zh-TW" sz="3200" dirty="0"/>
          </a:p>
          <a:p>
            <a:pPr>
              <a:lnSpc>
                <a:spcPct val="100000"/>
              </a:lnSpc>
            </a:pPr>
            <a:r>
              <a:rPr lang="zh-TW" altLang="en-US" sz="3200" dirty="0"/>
              <a:t>我不想受教</a:t>
            </a:r>
            <a:r>
              <a:rPr lang="en-US" altLang="zh-TW" sz="3200" dirty="0"/>
              <a:t>——</a:t>
            </a:r>
            <a:r>
              <a:rPr lang="zh-TW" altLang="en-US" sz="3200" dirty="0"/>
              <a:t>我很驕傲</a:t>
            </a:r>
            <a:endParaRPr lang="en-US" altLang="zh-TW" sz="3200" dirty="0"/>
          </a:p>
          <a:p>
            <a:pPr>
              <a:lnSpc>
                <a:spcPct val="100000"/>
              </a:lnSpc>
            </a:pPr>
            <a:r>
              <a:rPr lang="zh-TW" altLang="en-US" sz="3200" dirty="0"/>
              <a:t>我不想讓耶穌成為我的主。</a:t>
            </a:r>
            <a:endParaRPr lang="en-US" sz="3200" dirty="0"/>
          </a:p>
        </p:txBody>
      </p:sp>
    </p:spTree>
    <p:custDataLst>
      <p:tags r:id="rId1"/>
    </p:custDataLst>
    <p:extLst>
      <p:ext uri="{BB962C8B-B14F-4D97-AF65-F5344CB8AC3E}">
        <p14:creationId xmlns:p14="http://schemas.microsoft.com/office/powerpoint/2010/main" val="420122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0960"/>
            <a:ext cx="10515600" cy="1325563"/>
          </a:xfrm>
        </p:spPr>
        <p:txBody>
          <a:bodyPr>
            <a:normAutofit fontScale="90000"/>
          </a:bodyPr>
          <a:lstStyle/>
          <a:p>
            <a:r>
              <a:rPr lang="en-US" b="1" u="sng" dirty="0"/>
              <a:t>HOW DO I SPUR MYSELF ON FOR JESUS?</a:t>
            </a:r>
            <a:br>
              <a:rPr lang="en-US" dirty="0"/>
            </a:br>
            <a:r>
              <a:rPr lang="en-US" b="1" u="sng" dirty="0"/>
              <a:t>HOW DO I SPUR OTHERS ON FOR JESUS?</a:t>
            </a:r>
            <a:br>
              <a:rPr lang="en-US" b="1" u="sng" dirty="0"/>
            </a:br>
            <a:r>
              <a:rPr lang="zh-TW" altLang="en-US" b="1" dirty="0"/>
              <a:t>如何激勵</a:t>
            </a:r>
            <a:r>
              <a:rPr lang="zh-TW" altLang="en-US" b="1" u="sng" dirty="0"/>
              <a:t>自己</a:t>
            </a:r>
            <a:r>
              <a:rPr lang="zh-CN" altLang="en-US" b="1" u="sng" dirty="0"/>
              <a:t>与他人</a:t>
            </a:r>
            <a:r>
              <a:rPr lang="zh-TW" altLang="en-US" b="1" dirty="0"/>
              <a:t>為耶穌努力？</a:t>
            </a:r>
            <a:endParaRPr lang="en-US" b="1" dirty="0"/>
          </a:p>
        </p:txBody>
      </p:sp>
      <p:sp>
        <p:nvSpPr>
          <p:cNvPr id="3" name="Content Placeholder 2"/>
          <p:cNvSpPr>
            <a:spLocks noGrp="1"/>
          </p:cNvSpPr>
          <p:nvPr>
            <p:ph sz="half" idx="1"/>
          </p:nvPr>
        </p:nvSpPr>
        <p:spPr>
          <a:xfrm>
            <a:off x="838199" y="2321857"/>
            <a:ext cx="5181600" cy="4088187"/>
          </a:xfrm>
        </p:spPr>
        <p:txBody>
          <a:bodyPr>
            <a:normAutofit fontScale="92500"/>
          </a:bodyPr>
          <a:lstStyle/>
          <a:p>
            <a:pPr marL="0" indent="0">
              <a:buNone/>
            </a:pPr>
            <a:r>
              <a:rPr lang="en-US" sz="3600" b="1" dirty="0"/>
              <a:t>1.) Personal Intimate Time with Jesus</a:t>
            </a:r>
            <a:r>
              <a:rPr lang="en-US" sz="3600" dirty="0"/>
              <a:t> (QT), - </a:t>
            </a:r>
          </a:p>
          <a:p>
            <a:pPr marL="0" indent="0">
              <a:buNone/>
            </a:pPr>
            <a:r>
              <a:rPr lang="en-US" sz="3600" b="1" dirty="0"/>
              <a:t>2.) Corporate Time with Jesus</a:t>
            </a:r>
            <a:r>
              <a:rPr lang="en-US" sz="3600" dirty="0"/>
              <a:t> </a:t>
            </a:r>
          </a:p>
          <a:p>
            <a:pPr marL="0" indent="0">
              <a:buNone/>
            </a:pPr>
            <a:r>
              <a:rPr lang="en-US" sz="3600" b="1" dirty="0"/>
              <a:t>3.) Encouraging one another</a:t>
            </a:r>
          </a:p>
          <a:p>
            <a:pPr marL="0" indent="0">
              <a:buNone/>
            </a:pPr>
            <a:r>
              <a:rPr lang="en-US" sz="3600" b="1" dirty="0"/>
              <a:t>4.) Missions</a:t>
            </a:r>
            <a:r>
              <a:rPr lang="en-US" sz="3600" dirty="0"/>
              <a:t> </a:t>
            </a:r>
          </a:p>
          <a:p>
            <a:pPr marL="0" indent="0">
              <a:buNone/>
            </a:pPr>
            <a:r>
              <a:rPr lang="en-US" sz="3600" b="1" dirty="0"/>
              <a:t>5.) Christ above the Culture</a:t>
            </a:r>
            <a:r>
              <a:rPr lang="en-US" sz="3600" dirty="0"/>
              <a:t> </a:t>
            </a:r>
          </a:p>
        </p:txBody>
      </p:sp>
      <p:sp>
        <p:nvSpPr>
          <p:cNvPr id="4" name="Content Placeholder 3"/>
          <p:cNvSpPr>
            <a:spLocks noGrp="1"/>
          </p:cNvSpPr>
          <p:nvPr>
            <p:ph sz="half" idx="2"/>
          </p:nvPr>
        </p:nvSpPr>
        <p:spPr>
          <a:xfrm>
            <a:off x="6172203" y="2321857"/>
            <a:ext cx="5181600" cy="4088188"/>
          </a:xfrm>
        </p:spPr>
        <p:txBody>
          <a:bodyPr>
            <a:normAutofit fontScale="92500"/>
          </a:bodyPr>
          <a:lstStyle/>
          <a:p>
            <a:pPr marL="742950" indent="-742950">
              <a:buFont typeface="+mj-lt"/>
              <a:buAutoNum type="arabicPeriod"/>
            </a:pPr>
            <a:r>
              <a:rPr lang="zh-TW" altLang="en-US" sz="4000" dirty="0"/>
              <a:t>與耶穌的個人親密時光（靈修）</a:t>
            </a:r>
            <a:endParaRPr lang="en-US" altLang="zh-TW" sz="4000" dirty="0"/>
          </a:p>
          <a:p>
            <a:pPr marL="742950" indent="-742950">
              <a:buFont typeface="+mj-lt"/>
              <a:buAutoNum type="arabicPeriod"/>
            </a:pPr>
            <a:r>
              <a:rPr lang="zh-TW" altLang="en-US" sz="4000" dirty="0"/>
              <a:t>與耶穌的團體時光</a:t>
            </a:r>
            <a:endParaRPr lang="en-US" altLang="zh-TW" sz="4000" dirty="0"/>
          </a:p>
          <a:p>
            <a:pPr marL="742950" indent="-742950">
              <a:buFont typeface="+mj-lt"/>
              <a:buAutoNum type="arabicPeriod"/>
            </a:pPr>
            <a:r>
              <a:rPr lang="zh-TW" altLang="en-US" sz="4000" dirty="0"/>
              <a:t>彼此鼓勵</a:t>
            </a:r>
            <a:endParaRPr lang="en-US" altLang="zh-TW" sz="4000" dirty="0"/>
          </a:p>
          <a:p>
            <a:pPr marL="742950" indent="-742950">
              <a:buFont typeface="+mj-lt"/>
              <a:buAutoNum type="arabicPeriod"/>
            </a:pPr>
            <a:r>
              <a:rPr lang="zh-TW" altLang="en-US" sz="4000" dirty="0"/>
              <a:t>宣教</a:t>
            </a:r>
            <a:endParaRPr lang="en-US" altLang="zh-TW" sz="4000" dirty="0"/>
          </a:p>
          <a:p>
            <a:pPr marL="742950" indent="-742950">
              <a:buFont typeface="+mj-lt"/>
              <a:buAutoNum type="arabicPeriod"/>
            </a:pPr>
            <a:r>
              <a:rPr lang="zh-TW" altLang="en-US" sz="4000" dirty="0"/>
              <a:t>基督高於文化</a:t>
            </a:r>
            <a:endParaRPr lang="en-US" sz="4000" dirty="0"/>
          </a:p>
        </p:txBody>
      </p:sp>
    </p:spTree>
    <p:custDataLst>
      <p:tags r:id="rId1"/>
    </p:custDataLst>
    <p:extLst>
      <p:ext uri="{BB962C8B-B14F-4D97-AF65-F5344CB8AC3E}">
        <p14:creationId xmlns:p14="http://schemas.microsoft.com/office/powerpoint/2010/main" val="6856169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4"/>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404</Words>
  <Application>Microsoft Office PowerPoint</Application>
  <PresentationFormat>Widescreen</PresentationFormat>
  <Paragraphs>32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HOW DO I SPUR MYSELF ON FOR JESUS? HOW DO I SPUR OTHERS ON FOR JESUS?  如何激勵自己為耶穌努力？ 如何激勵他人為耶穌努力？</vt:lpstr>
      <vt:lpstr>PowerPoint Presentation</vt:lpstr>
      <vt:lpstr>PowerPoint Presentation</vt:lpstr>
      <vt:lpstr>HOW DO I SPUR MYSELF ON FOR JESUS? HOW DO I SPUR OTHERS ON FOR JESUS? 如何激勵自己与他人為耶穌努力？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I SPUR MYSELF ON FOR JESUS? HOW DO I SPUR OTHERS ON FOR JESUS?</dc:title>
  <dc:creator>Thallman</dc:creator>
  <cp:lastModifiedBy>Kun Huang</cp:lastModifiedBy>
  <cp:revision>2</cp:revision>
  <dcterms:created xsi:type="dcterms:W3CDTF">2025-01-05T03:50:48Z</dcterms:created>
  <dcterms:modified xsi:type="dcterms:W3CDTF">2025-01-05T13:45:15Z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AB25AE34-367A-484A-8859-4A10884D83DA</vt:lpwstr>
  </property>
  <property fmtid="{D5CDD505-2E9C-101B-9397-08002B2CF9AE}" pid="3" name="ArticulatePath">
    <vt:lpwstr>Hebrews 10 24-25 Spur Sharp QT Church Missions Culture CHINESE</vt:lpwstr>
  </property>
</Properties>
</file>